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Attractive forces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101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gives rise to the force of attraction between electrons and the nucleus?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magnetism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gravity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electric charge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3AA8B6-86C5-4BD8-AE01-C8632EB54A25}"/>
              </a:ext>
            </a:extLst>
          </p:cNvPr>
          <p:cNvSpPr/>
          <p:nvPr/>
        </p:nvSpPr>
        <p:spPr>
          <a:xfrm>
            <a:off x="457200" y="2977411"/>
            <a:ext cx="2919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Select the best answer.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748044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1</TotalTime>
  <Words>28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3</cp:revision>
  <dcterms:created xsi:type="dcterms:W3CDTF">2019-10-21T16:15:12Z</dcterms:created>
  <dcterms:modified xsi:type="dcterms:W3CDTF">2019-10-25T10:31:50Z</dcterms:modified>
</cp:coreProperties>
</file>